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8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1/23/2017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1/23/2017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1/23/2017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1/23/2017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1/23/2017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1/23/2017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Housekeeping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 Plagiarism Quiz should be done!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Be Good to You!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Topics for your presentations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84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Group Work	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9834" y="1828956"/>
            <a:ext cx="10058400" cy="4023360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5200" dirty="0" smtClean="0"/>
              <a:t> Divide </a:t>
            </a:r>
            <a:r>
              <a:rPr lang="en-US" sz="5200" dirty="0"/>
              <a:t>into four </a:t>
            </a:r>
            <a:r>
              <a:rPr lang="en-US" sz="5200" dirty="0" smtClean="0"/>
              <a:t>groups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200" dirty="0"/>
              <a:t> </a:t>
            </a:r>
            <a:r>
              <a:rPr lang="en-US" sz="5200" dirty="0" smtClean="0"/>
              <a:t>You will have ten minutes to discuss your group question.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200" dirty="0"/>
              <a:t> </a:t>
            </a:r>
            <a:r>
              <a:rPr lang="en-US" sz="5200" dirty="0" smtClean="0"/>
              <a:t>Select one member of your group to be spokesperson for the group and answer the group question to the class.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34577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Group Questions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 Group </a:t>
            </a:r>
            <a:r>
              <a:rPr lang="en-US" sz="3200" dirty="0"/>
              <a:t>1 – Why is the stress-response exactly what you want to have happening in your body if you’re running away from a predator?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 Group 2 – So why don’t zebras get ulcers?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 Group 3 – How does your brain control hormonal events throughout your body?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 Group 4 – What are two of the critical hormones secreted during stress, and what do they do?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4720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15</TotalTime>
  <Words>135</Words>
  <Application>Microsoft Office PowerPoint</Application>
  <PresentationFormat>Widescreen</PresentationFormat>
  <Paragraphs>13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Retrospect</vt:lpstr>
      <vt:lpstr>Housekeeping</vt:lpstr>
      <vt:lpstr>Group Work </vt:lpstr>
      <vt:lpstr>Group Questions</vt:lpstr>
    </vt:vector>
  </TitlesOfParts>
  <Company>Indiana State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Housekeeping</dc:title>
  <dc:creator>Steven Gruenewald</dc:creator>
  <cp:lastModifiedBy>Steven Gruenewald</cp:lastModifiedBy>
  <cp:revision>3</cp:revision>
  <dcterms:created xsi:type="dcterms:W3CDTF">2016-01-25T17:06:04Z</dcterms:created>
  <dcterms:modified xsi:type="dcterms:W3CDTF">2017-01-23T17:28:58Z</dcterms:modified>
</cp:coreProperties>
</file>